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282" r:id="rId4"/>
    <p:sldId id="283" r:id="rId5"/>
    <p:sldId id="284" r:id="rId6"/>
    <p:sldId id="27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1F"/>
    <a:srgbClr val="0F2741"/>
    <a:srgbClr val="001736"/>
    <a:srgbClr val="003374"/>
    <a:srgbClr val="173A8D"/>
    <a:srgbClr val="C9A093"/>
    <a:srgbClr val="F1F1F1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DAFFAF-1069-4EA5-8383-37EC4AC42470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126EC1-5BE3-458F-BA84-BAE6EE73B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8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6A16E8-4940-4E40-A850-9951B2213E71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81E80A-DD02-475B-A41E-8C7C9C2FA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8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60635-CDC5-4096-A791-DD8C26763328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AC16-4422-4B09-AA8B-75F3EFF2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BADD-0B92-464A-A55B-6F1DB1D0D4A7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A066-4000-4DC0-A2BF-F2E977F7D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D261-425F-4CEB-8536-E8CAB5160D94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34F4-C207-4900-BAE0-1AFF7B14A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E89B-6674-4954-8A7B-87FDEFA16B4D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6182-E552-4809-90DF-B6D9104E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FE22-5996-4385-852A-F8CC64826DE8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8DFC-E033-4FF8-80AA-41B9E0738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36FB-9A4C-4870-B6CE-D7E089EDFA9E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530D-9DAD-40D7-B764-0CF71F45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E6F6-F50E-4E09-8A22-346429BF2787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5BA8-71B6-462C-85D0-EA9DC6178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5932-1DB6-4D2E-881A-6B4348F3DA11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FE59-E765-4864-8932-DAFBA2313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9D8B-D2B9-4099-BFF5-FA77292DECC5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B69A-CC56-47EB-A3C8-64252948D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DF8C-72CA-466A-8B2E-62F0FD8760B3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14EC-D23B-4E8C-B464-77BAF15A1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4AFB-9EE7-491E-A3BF-ED3115005895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CE3AA-DD31-4DDE-A160-6818E070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E6909-5E82-42BA-AE8C-D4CD24258F79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207D6-F5AF-4FC2-8005-1F8E53C7F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93888" y="523875"/>
            <a:ext cx="7502525" cy="229393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ФАСИЛИТАЦИИ:</a:t>
            </a:r>
            <a:b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APPRECIATIVE INQUIRY SUMMIT</a:t>
            </a:r>
            <a:b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САММИТ ПОЗИТИВНЫХ ПЕРЕМЕН»)»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 rot="20179313">
            <a:off x="-47625" y="2430463"/>
            <a:ext cx="8229600" cy="1400175"/>
          </a:xfrm>
        </p:spPr>
        <p:txBody>
          <a:bodyPr rtlCol="0">
            <a:noAutofit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C000"/>
                </a:solidFill>
              </a:rPr>
              <a:t>Appreciative Inquiry Summit</a:t>
            </a:r>
            <a:br>
              <a:rPr lang="en-US" sz="6600" b="1" dirty="0">
                <a:solidFill>
                  <a:srgbClr val="FFC000"/>
                </a:solidFill>
              </a:rPr>
            </a:br>
            <a:r>
              <a:rPr lang="en-US" sz="6600" b="1" dirty="0">
                <a:solidFill>
                  <a:srgbClr val="FFC000"/>
                </a:solidFill>
              </a:rPr>
              <a:t>(«</a:t>
            </a:r>
            <a:r>
              <a:rPr lang="ru-RU" sz="6600" b="1" dirty="0">
                <a:solidFill>
                  <a:srgbClr val="FFC000"/>
                </a:solidFill>
              </a:rPr>
              <a:t>Саммит позитивных перемен»)</a:t>
            </a:r>
            <a:endParaRPr lang="ru-RU" sz="5400" dirty="0" smtClean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7625" y="142875"/>
            <a:ext cx="9102725" cy="3021013"/>
          </a:xfrm>
        </p:spPr>
        <p:txBody>
          <a:bodyPr/>
          <a:lstStyle/>
          <a:p>
            <a:r>
              <a:rPr lang="ru-RU" sz="2400" smtClean="0">
                <a:solidFill>
                  <a:srgbClr val="00B0F0"/>
                </a:solidFill>
              </a:rPr>
              <a:t>- Самый широко применяемый и хорошо исследованный метод, направленный на достижение широкого спектра изменений в компании, например, таких, как повышение уровня результативности совместной работы, улучшение корпоративного климата, развитие лидерства, стратегическое планирование, коррекция корпоративной культуры, прояснение корпоративных ценностей, совершенствование бизнес-процессов и т.п.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25" y="2979738"/>
            <a:ext cx="49037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7625" y="142875"/>
            <a:ext cx="9102725" cy="3021013"/>
          </a:xfrm>
        </p:spPr>
        <p:txBody>
          <a:bodyPr/>
          <a:lstStyle/>
          <a:p>
            <a:r>
              <a:rPr lang="ru-RU" sz="2400" smtClean="0">
                <a:solidFill>
                  <a:srgbClr val="00B0F0"/>
                </a:solidFill>
              </a:rPr>
              <a:t>Метод предполагает воздействие на элементы структурного и процессного характера в системе компании и в последующем обязательно требует действий по достижению и закреплению изменений. Результатами воздействия на структурные элементы могут служить: разделяемое всеми сотрудниками видение будущего, постановка ясных целей и мотивирующих задач, подходящие члены команды, прозрачно определенные роли (в том числе лидерство), а также ответственность команд, осуществляющих планирование.-процессов и т.п.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3184525"/>
            <a:ext cx="42592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7625" y="142875"/>
            <a:ext cx="9102725" cy="2501900"/>
          </a:xfrm>
        </p:spPr>
        <p:txBody>
          <a:bodyPr/>
          <a:lstStyle/>
          <a:p>
            <a:r>
              <a:rPr lang="ru-RU" sz="2400" smtClean="0">
                <a:solidFill>
                  <a:srgbClr val="00B0F0"/>
                </a:solidFill>
              </a:rPr>
              <a:t>Благодаря данной технологии группа осваивает принятие решений в самоорганизовавшихся командах, управление границами. Кроме того, после саммита сотрудники продолжают взаимодействовать, привлекая к работе других, и могут самостоятельно организовывать и проводить подобные мероприятия, превращаясь в постоянно развивающуюся, самообучающуюся структуру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b="7059"/>
          <a:stretch>
            <a:fillRect/>
          </a:stretch>
        </p:blipFill>
        <p:spPr bwMode="auto">
          <a:xfrm>
            <a:off x="1838325" y="2565400"/>
            <a:ext cx="5368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954088" y="0"/>
            <a:ext cx="7840662" cy="1338263"/>
          </a:xfrm>
        </p:spPr>
        <p:txBody>
          <a:bodyPr/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328613"/>
            <a:ext cx="5349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504825" y="1131888"/>
            <a:ext cx="59197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проект развития вашей образовательной организации.</a:t>
            </a:r>
          </a:p>
          <a:p>
            <a:pPr indent="358775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сильных и слабых сторон, запланированных возможностей и угроз постройте схему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SWOT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-анализа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6" name="Picture 2" descr="https://i.mycdn.me/i?r=AzEPZsRbOZEKgBhR0XGMT1RkJcQ_diUGx16RKiwLXxhiO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886075"/>
            <a:ext cx="31654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https://ruroditel.ru/upload/iblock/431/431631f262615281eba948a5f63c3b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400" y="328613"/>
            <a:ext cx="22987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565</TotalTime>
  <Words>195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МЕТОД ФАСИЛИТАЦИИ: 8. «APPRECIATIVE INQUIRY SUMMIT («САММИТ ПОЗИТИВНЫХ ПЕРЕМЕН»)»</vt:lpstr>
      <vt:lpstr>Appreciative Inquiry Summit («Саммит позитивных перемен»)</vt:lpstr>
      <vt:lpstr>- Самый широко применяемый и хорошо исследованный метод, направленный на достижение широкого спектра изменений в компании, например, таких, как повышение уровня результативности совместной работы, улучшение корпоративного климата, развитие лидерства, стратегическое планирование, коррекция корпоративной культуры, прояснение корпоративных ценностей, совершенствование бизнес-процессов и т.п.</vt:lpstr>
      <vt:lpstr>Метод предполагает воздействие на элементы структурного и процессного характера в системе компании и в последующем обязательно требует действий по достижению и закреплению изменений. Результатами воздействия на структурные элементы могут служить: разделяемое всеми сотрудниками видение будущего, постановка ясных целей и мотивирующих задач, подходящие члены команды, прозрачно определенные роли (в том числе лидерство), а также ответственность команд, осуществляющих планирование.-процессов и т.п.</vt:lpstr>
      <vt:lpstr>Благодаря данной технологии группа осваивает принятие решений в самоорганизовавшихся командах, управление границами. Кроме того, после саммита сотрудники продолжают взаимодействовать, привлекая к работе других, и могут самостоятельно организовывать и проводить подобные мероприятия, превращаясь в постоянно развивающуюся, самообучающуюся структуру</vt:lpstr>
      <vt:lpstr>Задание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PC-11</cp:lastModifiedBy>
  <cp:revision>83</cp:revision>
  <dcterms:created xsi:type="dcterms:W3CDTF">2016-11-18T14:12:19Z</dcterms:created>
  <dcterms:modified xsi:type="dcterms:W3CDTF">2020-02-25T13:19:29Z</dcterms:modified>
</cp:coreProperties>
</file>